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238" r:id="rId3"/>
    <p:sldId id="1243" r:id="rId4"/>
    <p:sldId id="1263" r:id="rId5"/>
    <p:sldId id="1244" r:id="rId6"/>
    <p:sldId id="1241" r:id="rId7"/>
    <p:sldId id="1264" r:id="rId8"/>
    <p:sldId id="1269" r:id="rId9"/>
    <p:sldId id="1268" r:id="rId10"/>
    <p:sldId id="1271" r:id="rId11"/>
    <p:sldId id="1270" r:id="rId12"/>
    <p:sldId id="1259" r:id="rId13"/>
    <p:sldId id="127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5</a:t>
            </a:r>
            <a:r>
              <a:rPr lang="zh-CN" altLang="en-US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Learning from nature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11521280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279993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ary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ary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方面变化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ariety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多样化；不同种类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ariety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arious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各种各样的，各种不同的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80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preferences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人的爱好和选择各不相同。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ariety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和我们一起品尝各种新鲜的当地食物和饮料。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predator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linked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当一个捕食者以不同的物种为食时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它们之间的联系就会很弱。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汽车的刹车距离随行驶速度的不同而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13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40639"/>
            <a:ext cx="11521280" cy="13681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8465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illustrated 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beautiful Lingering Garden of Suzhou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没有比美丽的苏州留园更能说明这一点的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436583"/>
            <a:ext cx="2023437" cy="48107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8079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illustrated than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否定词＋比较级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的结构表示最高级含义。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90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569664"/>
            <a:ext cx="1062161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521280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656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否定词＋比较级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结构表示最高级含义，意为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的了；没有像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。常用的否定词有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12776"/>
            <a:ext cx="1777672" cy="349024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668831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我们应该意识到没有什么比健康更宝贵了。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21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dolphins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underwater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currently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tsunami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early-warning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systems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受海豚的启发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人们学会了如何在水下发送信号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这目前被用于海啸预警系统。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employ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雇用某人做某事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employ/hire sb as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聘某人做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 oneself in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employed in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忙于做某事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已经雇用了许多人来处理这项工作。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在过去的三年中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他一直被雇为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31360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2742"/>
            <a:ext cx="11521280" cy="21602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853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employment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工作；职业；受雇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受雇者；雇工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雇用者；雇主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14750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0298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Grocery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minimum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杂货店尽量在结账处安排足够的员工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以使所有顾客在最短时间内完成结账。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喜欢艺术的孩子在未来找到工作的机会更大。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14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智慧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539102"/>
            <a:ext cx="11593288" cy="331236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431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astronomy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phenomena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从大自然的智慧中学习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使中国古代的农民创造了二十四节气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这是基于对季节变化、天文和其他自然现象的观察。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268760"/>
            <a:ext cx="9217024" cy="54760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453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传统观点认为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地球形成之初并没有水。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明智的，合理恰当的；英明的，有智慧的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wise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做某事很明智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wise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you/You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dispute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你真明智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不参与他们的争论。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06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寻求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3.eps" descr="id:21474889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1632709" cy="3146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223224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biomimicry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imitates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这种方法被称为仿生学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研究和模仿自然的设计和过程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以寻求解决人类问题的方法。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33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相关的词语：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企图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设法做某事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找出；搜出；想获得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 after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追求；探索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71703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attain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technological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他们正设法达到世界最先进的技术水平。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regularities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儿童在学习语言的过程中会找出各种规律和规则。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他在追求财富和权力。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959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76906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ary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348880"/>
            <a:ext cx="11593288" cy="223224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splashing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blossom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pagoda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moon-shaped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这可能从池塘景色和鱼儿飞跃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变化为一棵开花的树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一座佛塔或一个月亮门。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07853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7660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869</Words>
  <Application>Microsoft Office PowerPoint</Application>
  <PresentationFormat>自定义</PresentationFormat>
  <Paragraphs>46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573</cp:revision>
  <dcterms:created xsi:type="dcterms:W3CDTF">2020-11-06T05:24:00Z</dcterms:created>
  <dcterms:modified xsi:type="dcterms:W3CDTF">2025-11-01T08:29:14Z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